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5" r:id="rId4"/>
    <p:sldId id="263" r:id="rId5"/>
    <p:sldId id="264" r:id="rId6"/>
    <p:sldId id="261" r:id="rId7"/>
    <p:sldId id="259" r:id="rId8"/>
    <p:sldId id="262" r:id="rId9"/>
    <p:sldId id="258" r:id="rId10"/>
    <p:sldId id="260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8EE7E-CEEC-4F21-8AAC-B514EFBA6201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4838-A5C2-4EF8-9107-19D6E4295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70242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3E23A-8268-408E-84AE-EF0C1C37952E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213A-DF02-4E37-B735-8FE1C50DEF6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23486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325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528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077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42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5D4-979E-4F53-B6F6-7173D3AAAE44}" type="datetime1">
              <a:rPr lang="en-IN" smtClean="0"/>
              <a:t>18-04-2023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43CE-AA21-4AEB-9F31-4FDE0B9E92A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80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8E0B-FAB9-4AE7-B797-1D83D3FA95BB}" type="datetime1">
              <a:rPr lang="en-IN" smtClean="0"/>
              <a:t>18-04-2023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43CE-AA21-4AEB-9F31-4FDE0B9E92A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05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3AAB-67AD-4106-895F-1F573CA22230}" type="datetime1">
              <a:rPr lang="en-IN" smtClean="0"/>
              <a:t>18-04-2023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43CE-AA21-4AEB-9F31-4FDE0B9E92A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11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7D0B-1537-47E1-B3C1-22564E818A6F}" type="datetime1">
              <a:rPr lang="en-IN" smtClean="0"/>
              <a:t>18-04-2023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43CE-AA21-4AEB-9F31-4FDE0B9E92A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33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E952-9B34-4CEF-A48F-84CFEB7376A9}" type="datetime1">
              <a:rPr lang="en-IN" smtClean="0"/>
              <a:t>18-04-2023</a:t>
            </a:fld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43CE-AA21-4AEB-9F31-4FDE0B9E92A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71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D4F-7D23-4A8B-8F04-21DB3B317B29}" type="datetime1">
              <a:rPr lang="en-IN" smtClean="0"/>
              <a:t>18-04-2023</a:t>
            </a:fld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43CE-AA21-4AEB-9F31-4FDE0B9E92A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52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3F4F-A6FD-4040-9DFE-FB7C29225F70}" type="datetime1">
              <a:rPr lang="en-IN" smtClean="0"/>
              <a:t>18-04-2023</a:t>
            </a:fld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43CE-AA21-4AEB-9F31-4FDE0B9E92A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53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907C-0FDD-4E85-9567-CA4A1C577A47}" type="datetime1">
              <a:rPr lang="en-IN" smtClean="0"/>
              <a:t>18-04-2023</a:t>
            </a:fld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43CE-AA21-4AEB-9F31-4FDE0B9E92A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89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4306-B44E-452F-9BC8-F26E031023C0}" type="datetime1">
              <a:rPr lang="en-IN" smtClean="0"/>
              <a:t>18-04-2023</a:t>
            </a:fld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43CE-AA21-4AEB-9F31-4FDE0B9E92A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70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828-0005-4D48-95C2-AE59E687C875}" type="datetime1">
              <a:rPr lang="en-IN" smtClean="0"/>
              <a:t>18-04-2023</a:t>
            </a:fld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43CE-AA21-4AEB-9F31-4FDE0B9E92A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49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B456-E368-45ED-80F7-C3143B3B2FAE}" type="datetime1">
              <a:rPr lang="en-IN" smtClean="0"/>
              <a:t>18-04-2023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43CE-AA21-4AEB-9F31-4FDE0B9E92A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4377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2.JPG" /><Relationship Id="rId4" Type="http://schemas.openxmlformats.org/officeDocument/2006/relationships/image" Target="../media/image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7.png" /><Relationship Id="rId5" Type="http://schemas.openxmlformats.org/officeDocument/2006/relationships/image" Target="../media/image26.JPG" /><Relationship Id="rId4" Type="http://schemas.openxmlformats.org/officeDocument/2006/relationships/image" Target="../media/image25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3" Type="http://schemas.openxmlformats.org/officeDocument/2006/relationships/image" Target="../media/image11.png" /><Relationship Id="rId7" Type="http://schemas.openxmlformats.org/officeDocument/2006/relationships/image" Target="../media/image1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microsoft.com/office/2007/relationships/hdphoto" Target="../media/hdphoto2.wdp" /><Relationship Id="rId5" Type="http://schemas.openxmlformats.org/officeDocument/2006/relationships/image" Target="../media/image12.png" /><Relationship Id="rId4" Type="http://schemas.microsoft.com/office/2007/relationships/hdphoto" Target="../media/hdphoto1.wdp" /><Relationship Id="rId9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AIR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 </a:t>
            </a:r>
            <a:r>
              <a:rPr lang="e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WING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 </a:t>
            </a:r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NCC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 </a:t>
            </a:r>
            <a:r>
              <a:rPr lang="en-I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(2021-22)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1" y="4762500"/>
            <a:ext cx="9146381" cy="1066800"/>
          </a:xfrm>
        </p:spPr>
        <p:txBody>
          <a:bodyPr/>
          <a:lstStyle/>
          <a:p>
            <a:pPr algn="ctr"/>
            <a:r>
              <a:rPr lang="en-IN" dirty="0">
                <a:latin typeface="Felix Titling" panose="04060505060202020A04" pitchFamily="82" charset="0"/>
              </a:rPr>
              <a:t>Activities of Cadets of Durga College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72" y="291462"/>
            <a:ext cx="2152056" cy="322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43" y="5212304"/>
            <a:ext cx="1464844" cy="16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7" y="0"/>
            <a:ext cx="597955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72054" y="373006"/>
            <a:ext cx="405376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cadets cleaned the statue of swami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ji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 and the surroundings in order to pay homage 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elix Titling" panose="04060505060202020A04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3514" cy="1280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20" y="1942667"/>
            <a:ext cx="4798790" cy="491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80270"/>
            <a:ext cx="6030930" cy="13447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IN" sz="2800" b="1" dirty="0">
                <a:latin typeface="Felix Titling" panose="04060505060202020A04" pitchFamily="82" charset="0"/>
              </a:rPr>
              <a:t>Cadets taking part in “</a:t>
            </a:r>
            <a:r>
              <a:rPr lang="en-IN" sz="2800" b="1" dirty="0" err="1">
                <a:latin typeface="Felix Titling" panose="04060505060202020A04" pitchFamily="82" charset="0"/>
              </a:rPr>
              <a:t>puneet</a:t>
            </a:r>
            <a:r>
              <a:rPr lang="en-IN" sz="2800" b="1" dirty="0">
                <a:latin typeface="Felix Titling" panose="04060505060202020A04" pitchFamily="82" charset="0"/>
              </a:rPr>
              <a:t> </a:t>
            </a:r>
            <a:r>
              <a:rPr lang="en-IN" sz="2800" b="1" dirty="0" err="1">
                <a:latin typeface="Felix Titling" panose="04060505060202020A04" pitchFamily="82" charset="0"/>
              </a:rPr>
              <a:t>sagar</a:t>
            </a:r>
            <a:r>
              <a:rPr lang="en-IN" sz="2800" b="1" dirty="0">
                <a:latin typeface="Felix Titling" panose="04060505060202020A04" pitchFamily="82" charset="0"/>
              </a:rPr>
              <a:t> </a:t>
            </a:r>
            <a:r>
              <a:rPr lang="en-IN" sz="2800" b="1" dirty="0" err="1">
                <a:latin typeface="Felix Titling" panose="04060505060202020A04" pitchFamily="82" charset="0"/>
              </a:rPr>
              <a:t>abhiyaan</a:t>
            </a:r>
            <a:r>
              <a:rPr lang="en-IN" sz="2800" b="1" dirty="0">
                <a:latin typeface="Felix Titling" panose="04060505060202020A04" pitchFamily="82" charset="0"/>
              </a:rPr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3708" r="4520" b="6434"/>
          <a:stretch/>
        </p:blipFill>
        <p:spPr>
          <a:xfrm>
            <a:off x="0" y="2625048"/>
            <a:ext cx="3472666" cy="4232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71" y="0"/>
            <a:ext cx="6076429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65" y="2625048"/>
            <a:ext cx="3914453" cy="4232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18" y="3200400"/>
            <a:ext cx="4804882" cy="365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88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78" y="2647748"/>
            <a:ext cx="7489594" cy="4210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485" y="428749"/>
            <a:ext cx="9146380" cy="18726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>
                <a:latin typeface="Felix Titling" panose="04060505060202020A04" pitchFamily="82" charset="0"/>
              </a:rPr>
              <a:t>our cadets coordinated with 94.3 my FM and talked about swacch Raipur under the smart Raipur program broadcasted on 28</a:t>
            </a:r>
            <a:r>
              <a:rPr lang="en-IN" sz="2400" b="1" baseline="30000" dirty="0">
                <a:latin typeface="Felix Titling" panose="04060505060202020A04" pitchFamily="82" charset="0"/>
              </a:rPr>
              <a:t>th</a:t>
            </a:r>
            <a:r>
              <a:rPr lang="en-IN" sz="2400" b="1" dirty="0">
                <a:latin typeface="Felix Titling" panose="04060505060202020A04" pitchFamily="82" charset="0"/>
              </a:rPr>
              <a:t> February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sz="6000" dirty="0">
                <a:solidFill>
                  <a:srgbClr val="FF0000"/>
                </a:solidFill>
                <a:latin typeface="Felix Titling" panose="04060505060202020A04" pitchFamily="82" charset="0"/>
              </a:rPr>
              <a:t>JAY </a:t>
            </a:r>
            <a:r>
              <a:rPr lang="en-IN" sz="6000" dirty="0">
                <a:solidFill>
                  <a:srgbClr val="002060"/>
                </a:solidFill>
                <a:latin typeface="Felix Titling" panose="04060505060202020A04" pitchFamily="82" charset="0"/>
              </a:rPr>
              <a:t>HI</a:t>
            </a:r>
            <a:r>
              <a:rPr lang="en-IN" sz="6000" dirty="0">
                <a:solidFill>
                  <a:srgbClr val="00B0F0"/>
                </a:solidFill>
                <a:latin typeface="Felix Titling" panose="04060505060202020A04" pitchFamily="82" charset="0"/>
              </a:rPr>
              <a:t>ND!!!!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25" y="443070"/>
            <a:ext cx="1949849" cy="29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sz="4400" b="1" dirty="0">
                <a:latin typeface="Felix Titling" panose="04060505060202020A04" pitchFamily="82" charset="0"/>
              </a:rPr>
              <a:t>OUR POWER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66904"/>
              </p:ext>
            </p:extLst>
          </p:nvPr>
        </p:nvGraphicFramePr>
        <p:xfrm>
          <a:off x="708915" y="2280867"/>
          <a:ext cx="10839240" cy="3780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6177"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SD</a:t>
                      </a:r>
                      <a:r>
                        <a:rPr lang="en-IN" sz="1050" dirty="0">
                          <a:latin typeface="Felix Titling" panose="04060505060202020A04" pitchFamily="82" charset="0"/>
                        </a:rPr>
                        <a:t>s</a:t>
                      </a:r>
                      <a:r>
                        <a:rPr lang="en-IN" dirty="0">
                          <a:latin typeface="Felix Titling" panose="04060505060202020A04" pitchFamily="82" charset="0"/>
                        </a:rPr>
                        <a:t>  (boys)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SW</a:t>
                      </a:r>
                      <a:r>
                        <a:rPr lang="en-IN" sz="1100" dirty="0">
                          <a:latin typeface="Felix Titling" panose="04060505060202020A04" pitchFamily="82" charset="0"/>
                        </a:rPr>
                        <a:t>s</a:t>
                      </a:r>
                      <a:r>
                        <a:rPr lang="en-IN" dirty="0">
                          <a:latin typeface="Felix Titling" panose="04060505060202020A04" pitchFamily="82" charset="0"/>
                        </a:rPr>
                        <a:t> (girls)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177"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3</a:t>
                      </a:r>
                      <a:r>
                        <a:rPr lang="en-IN" baseline="30000" dirty="0">
                          <a:latin typeface="Felix Titling" panose="04060505060202020A04" pitchFamily="82" charset="0"/>
                        </a:rPr>
                        <a:t>RD</a:t>
                      </a:r>
                      <a:r>
                        <a:rPr lang="en-IN" dirty="0">
                          <a:latin typeface="Felix Titling" panose="04060505060202020A04" pitchFamily="82" charset="0"/>
                        </a:rPr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177"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2</a:t>
                      </a:r>
                      <a:r>
                        <a:rPr lang="en-IN" baseline="30000" dirty="0">
                          <a:latin typeface="Felix Titling" panose="04060505060202020A04" pitchFamily="82" charset="0"/>
                        </a:rPr>
                        <a:t>ND</a:t>
                      </a:r>
                      <a:r>
                        <a:rPr lang="en-IN" dirty="0">
                          <a:latin typeface="Felix Titling" panose="04060505060202020A04" pitchFamily="82" charset="0"/>
                        </a:rPr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177"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1</a:t>
                      </a:r>
                      <a:r>
                        <a:rPr lang="en-IN" baseline="30000" dirty="0">
                          <a:latin typeface="Felix Titling" panose="04060505060202020A04" pitchFamily="82" charset="0"/>
                        </a:rPr>
                        <a:t>ST</a:t>
                      </a:r>
                      <a:r>
                        <a:rPr lang="en-IN" dirty="0">
                          <a:latin typeface="Felix Titling" panose="04060505060202020A04" pitchFamily="82" charset="0"/>
                        </a:rPr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177"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GRAND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Felix Titling" panose="04060505060202020A04" pitchFamily="82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125" cy="12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sz="4000" b="1" dirty="0">
                <a:latin typeface="Felix Titling" panose="04060505060202020A04" pitchFamily="82" charset="0"/>
              </a:rPr>
              <a:t>OUR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09" y="2500901"/>
            <a:ext cx="9146382" cy="4267200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IN" b="1" dirty="0">
                <a:latin typeface="Felix Titling" panose="04060505060202020A04" pitchFamily="82" charset="0"/>
              </a:rPr>
              <a:t>100% Cadets cleared </a:t>
            </a:r>
            <a:r>
              <a:rPr lang="en-IN" b="1" u="sng" dirty="0">
                <a:latin typeface="Felix Titling" panose="04060505060202020A04" pitchFamily="82" charset="0"/>
              </a:rPr>
              <a:t>b-certificate</a:t>
            </a:r>
            <a:r>
              <a:rPr lang="en-IN" b="1" dirty="0">
                <a:latin typeface="Felix Titling" panose="04060505060202020A04" pitchFamily="82" charset="0"/>
              </a:rPr>
              <a:t> exam in 2021-22.</a:t>
            </a:r>
          </a:p>
          <a:p>
            <a:pPr>
              <a:lnSpc>
                <a:spcPct val="250000"/>
              </a:lnSpc>
            </a:pPr>
            <a:r>
              <a:rPr lang="en-IN" b="1" dirty="0">
                <a:latin typeface="Felix Titling" panose="04060505060202020A04" pitchFamily="82" charset="0"/>
              </a:rPr>
              <a:t>85.71% Cadets cleared </a:t>
            </a:r>
            <a:r>
              <a:rPr lang="en-IN" b="1" u="sng" dirty="0">
                <a:latin typeface="Felix Titling" panose="04060505060202020A04" pitchFamily="82" charset="0"/>
              </a:rPr>
              <a:t>c-certificate</a:t>
            </a:r>
            <a:r>
              <a:rPr lang="en-IN" b="1" dirty="0">
                <a:latin typeface="Felix Titling" panose="04060505060202020A04" pitchFamily="82" charset="0"/>
              </a:rPr>
              <a:t> exam in 2021-22.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9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565187" cy="3482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07" y="3448633"/>
            <a:ext cx="3375060" cy="3443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4046" r="1857" b="524"/>
          <a:stretch/>
        </p:blipFill>
        <p:spPr>
          <a:xfrm>
            <a:off x="6565187" y="0"/>
            <a:ext cx="562681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7205" y="3785473"/>
            <a:ext cx="2794449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CWO Vishal Dubey of B.Com (Final) attended Republic Day parade in NEW DELHI 0n January 2022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elix Titling" panose="04060505060202020A04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r="7682" b="3867"/>
          <a:stretch/>
        </p:blipFill>
        <p:spPr>
          <a:xfrm>
            <a:off x="708917" y="2763748"/>
            <a:ext cx="5279263" cy="4094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12" y="0"/>
            <a:ext cx="534286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57" y="1280271"/>
            <a:ext cx="539569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CUO K Shiv Kumar of B.A(Final) was rewarded for his exceptional performance 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elix Titling" panose="04060505060202020A04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1" r="3822" b="5660"/>
          <a:stretch/>
        </p:blipFill>
        <p:spPr>
          <a:xfrm>
            <a:off x="0" y="2809982"/>
            <a:ext cx="6041204" cy="4048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43786"/>
            <a:ext cx="60412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Ex Cadet Sqn Ldr Vivek Sahu briefed the cadets of Durga College on 9</a:t>
            </a:r>
            <a:r>
              <a:rPr lang="en-US" sz="2400" b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th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 October 2021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elix Titling" panose="04060505060202020A04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04" y="2992579"/>
            <a:ext cx="6150796" cy="3865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04" y="0"/>
            <a:ext cx="6150796" cy="2992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5002" y="2486346"/>
            <a:ext cx="9146380" cy="15214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400" b="1" dirty="0">
                <a:latin typeface="Felix Titling" panose="04060505060202020A04" pitchFamily="82" charset="0"/>
              </a:rPr>
              <a:t>Social &amp; other ACTIVITIES DONE BY OUR CADETS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2679" cy="4962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8899"/>
            <a:ext cx="5034338" cy="3339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48240" r="7030"/>
          <a:stretch/>
        </p:blipFill>
        <p:spPr>
          <a:xfrm>
            <a:off x="8167955" y="0"/>
            <a:ext cx="4024045" cy="3549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9198" b="6752"/>
          <a:stretch/>
        </p:blipFill>
        <p:spPr>
          <a:xfrm>
            <a:off x="5034337" y="3518899"/>
            <a:ext cx="7157663" cy="3344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2679" y="287266"/>
            <a:ext cx="394527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COMBINED ANNUAL TRAINING CAMP ORGANIZED AT KALINGA UNIVERSITY FORM 6</a:t>
            </a:r>
            <a:r>
              <a:rPr lang="en-US" b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TH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 DEC 2021 TO 12</a:t>
            </a:r>
            <a:r>
              <a:rPr lang="en-US" b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TH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 DEC 2021.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elix Titling" panose="04060505060202020A04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2679" y="1774860"/>
            <a:ext cx="394527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20 Girl cadets and 39 boy cadets participated along with sqn ldr vijay kumar choubey of Durga college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elix Titling" panose="04060505060202020A04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1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59" y="1928614"/>
            <a:ext cx="4544041" cy="4929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614"/>
            <a:ext cx="3595633" cy="4929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34" y="1928614"/>
            <a:ext cx="4052325" cy="49293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818" y="272862"/>
            <a:ext cx="1142440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CADETS Organized VIRTUAL PROGRAM ON THE OCCASION OF NATIONAL YOUTH week in January 2022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elix Titling" panose="04060505060202020A04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4838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153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343</TotalTime>
  <Words>217</Words>
  <Application>Microsoft Office PowerPoint</Application>
  <PresentationFormat>Widescreen</PresentationFormat>
  <Paragraphs>37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Chalkboard 16x9</vt:lpstr>
      <vt:lpstr>AIR WING NCC (2021-22)</vt:lpstr>
      <vt:lpstr>OUR POWER</vt:lpstr>
      <vt:lpstr>OUR RESULTS</vt:lpstr>
      <vt:lpstr>PowerPoint Presentation</vt:lpstr>
      <vt:lpstr>PowerPoint Presentation</vt:lpstr>
      <vt:lpstr>PowerPoint Presentation</vt:lpstr>
      <vt:lpstr>Social &amp; other ACTIVITIES DONE BY OUR CADETS</vt:lpstr>
      <vt:lpstr>PowerPoint Presentation</vt:lpstr>
      <vt:lpstr>PowerPoint Presentation</vt:lpstr>
      <vt:lpstr>PowerPoint Presentation</vt:lpstr>
      <vt:lpstr>Cadets taking part in “puneet sagar abhiyaan”</vt:lpstr>
      <vt:lpstr>our cadets coordinated with 94.3 my FM and talked about swacch Raipur under the smart Raipur program broadcasted on 28th February 2022</vt:lpstr>
      <vt:lpstr>JAY HIND!!!!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WING NCC (2021-22)</dc:title>
  <dc:creator>Microsoft account</dc:creator>
  <cp:lastModifiedBy>918770152322</cp:lastModifiedBy>
  <cp:revision>19</cp:revision>
  <dcterms:created xsi:type="dcterms:W3CDTF">2023-01-06T06:09:40Z</dcterms:created>
  <dcterms:modified xsi:type="dcterms:W3CDTF">2023-04-18T09:06:43Z</dcterms:modified>
</cp:coreProperties>
</file>